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60" r:id="rId6"/>
    <p:sldId id="258" r:id="rId7"/>
    <p:sldId id="264" r:id="rId8"/>
    <p:sldId id="263" r:id="rId9"/>
    <p:sldId id="262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694D4-8EE1-C143-917E-8345D45289A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6CA43-D164-B840-AFC2-FFBE460FCA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6CA43-D164-B840-AFC2-FFBE460FCA4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7615-B583-084D-83C2-1E565C3AE597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4470-0AAA-BE4E-B374-FEA8F9632B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rtacus.schoolnet.co.uk/FWWblighty.htm" TargetMode="External"/><Relationship Id="rId4" Type="http://schemas.openxmlformats.org/officeDocument/2006/relationships/hyperlink" Target="http://library.thinkquest.org/C005707F/odix.htm" TargetMode="External"/><Relationship Id="rId5" Type="http://schemas.openxmlformats.org/officeDocument/2006/relationships/hyperlink" Target="http://www.militaryphotos.net/forums/showthread.php?10276-Trench-Warfarehttp://www.archives.ncdcr.gov/wwi/oldnorthstate/trenchwarfare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nzacday.org.au/history/ww1/overview/west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hyperlink" Target="http://faculty.ccri.edu/panaccione/AllQuietontheWesternFront.htmhttp://inthefootsteps.org.uk/Articles/1914-18GreatWar/LifeInTheTrenches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207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Handwriting - Dakota"/>
                <a:cs typeface="Handwriting - Dakota"/>
              </a:rPr>
              <a:t>Soldiers during WWI</a:t>
            </a:r>
            <a:br>
              <a:rPr lang="en-US" dirty="0" smtClean="0">
                <a:solidFill>
                  <a:schemeClr val="bg1"/>
                </a:solidFill>
                <a:latin typeface="Handwriting - Dakota"/>
                <a:cs typeface="Handwriting - Dakota"/>
              </a:rPr>
            </a:br>
            <a:r>
              <a:rPr lang="en-US" sz="2400" dirty="0" smtClean="0">
                <a:solidFill>
                  <a:schemeClr val="bg1"/>
                </a:solidFill>
                <a:latin typeface="Handwriting - Dakota"/>
                <a:cs typeface="Handwriting - Dakota"/>
              </a:rPr>
              <a:t>Trench lifestyle</a:t>
            </a:r>
            <a:endParaRPr lang="en-US" dirty="0">
              <a:solidFill>
                <a:schemeClr val="bg1"/>
              </a:solidFill>
              <a:latin typeface="Handwriting - Dakota"/>
              <a:cs typeface="Handwriting - Dakot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FFFF"/>
                </a:solidFill>
              </a:rPr>
              <a:t>Hannah Fisher</a:t>
            </a:r>
            <a:endParaRPr lang="en-US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Weapons 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The most deadly weapons in Trench Warfare is the Machine Gun and the Artillery .</a:t>
            </a:r>
          </a:p>
          <a:p>
            <a:endParaRPr lang="en-US" dirty="0"/>
          </a:p>
        </p:txBody>
      </p:sp>
      <p:pic>
        <p:nvPicPr>
          <p:cNvPr id="6" name="Content Placeholder 5" descr="PopWin('N_67_1_54mg_lrg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0463" b="-20463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Totals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IN total over 40 million people were killed in WWI and over half of this was the result of trench warfare.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5" name="Content Placeholder 4" descr="StandTo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7280" b="-37280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"Photos of The Great War - Error." The World War I Document Archive. Web. 16 Feb. 2012. &lt;http://</a:t>
            </a:r>
            <a:r>
              <a:rPr lang="en-US" sz="12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www.gwpda.org/photos/coppermine/displayimage.php?album</a:t>
            </a:r>
            <a:r>
              <a:rPr lang="en-US" sz="12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=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9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“In the Trenches of 1914-1918.” The Long, Long Trail, Web, 16 Feb. 2012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"WW1 - Western Front." ANZAC Day Commemoration Committee (Queensland). Web. 16 Feb. 2012.</a:t>
            </a: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"WWI Typhoid Fever | Diagnosis and Treatment In the Great War | Medical Front WWI." WWW Virtual Library @ </a:t>
            </a:r>
            <a:r>
              <a:rPr lang="en-US" sz="11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Www.vlib.us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 | WWW-VL | United States History; World History; WWI; American History Documents; US Art Museums; US History Museums; USA Historic Sites; Native American Bibliography; Web Site Tools; Electronic Texts. Web. 16 Feb. 2012. &lt;http://</a:t>
            </a:r>
            <a:r>
              <a:rPr lang="en-US" sz="11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www.vlib.us/medical/osler.htm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&gt;.</a:t>
            </a: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 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  <a:hlinkClick r:id="rId2"/>
              </a:rPr>
              <a:t>http://www.anzacday.org.au/history/ww1/overview/west.html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.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"The 1918 Influenza Pandemic." Virus. Web. 16 Feb. 2012. &lt;http://</a:t>
            </a:r>
            <a:r>
              <a:rPr lang="en-US" sz="11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virus.stanford.edu/uda</a:t>
            </a:r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/&gt;.</a:t>
            </a: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  <a:hlinkClick r:id="rId3"/>
              </a:rPr>
              <a:t>http://www.spartacus.schoolnet.co.uk/FWWblighty.htm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  <a:hlinkClick r:id="rId4"/>
              </a:rPr>
              <a:t>http://library.thinkquest.org/C005707F/odix.htm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http://</a:t>
            </a:r>
            <a:r>
              <a:rPr lang="en-US" sz="11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www.spartacus.schoolnet.co.uk/FWWcasualtiesF.htm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  <a:hlinkClick r:id="rId5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  <a:hlinkClick r:id="rId5"/>
              </a:rPr>
              <a:t>http://www.militaryphotos.net/forums/showthread.php?10276-Trench-Warfarehttp://www.archives.ncdcr.gov/wwi/oldnorthstate/trenchwarfare.htm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pPr>
              <a:buNone/>
            </a:pP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r>
              <a:rPr lang="en-US" sz="11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"The Great War . Resources . WWI Casualties and Deaths | PBS." PBS: Public Broadcasting Service. 16 Feb. 2012 &lt;http://</a:t>
            </a:r>
            <a:r>
              <a:rPr lang="en-US" sz="1100" dirty="0" err="1" smtClean="0">
                <a:solidFill>
                  <a:srgbClr val="FFFFFF"/>
                </a:solidFill>
                <a:latin typeface="Handwriting - Dakota"/>
                <a:cs typeface="Handwriting - Dakota"/>
              </a:rPr>
              <a:t>www.pbs.org/greatwar</a:t>
            </a:r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endParaRPr lang="en-US" sz="1100" dirty="0" smtClean="0">
              <a:solidFill>
                <a:srgbClr val="FFFFFF"/>
              </a:solidFill>
              <a:latin typeface="Handwriting - Dakota"/>
              <a:cs typeface="Handwriting - Dakota"/>
            </a:endParaRPr>
          </a:p>
          <a:p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Living Style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535113"/>
            <a:ext cx="4040188" cy="4591050"/>
          </a:xfrm>
        </p:spPr>
        <p:txBody>
          <a:bodyPr anchor="ctr"/>
          <a:lstStyle/>
          <a:p>
            <a:pPr algn="ctr"/>
            <a:r>
              <a:rPr lang="en-US" sz="3600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During this time most soldiers live in ditches or in tent.</a:t>
            </a: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Content Placeholder 8" descr=";-2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32848" b="-32848"/>
          <a:stretch>
            <a:fillRect/>
          </a:stretch>
        </p:blipFill>
        <p:spPr>
          <a:xfrm>
            <a:off x="4619020" y="1417638"/>
            <a:ext cx="4524980" cy="44236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Daily Life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7638"/>
            <a:ext cx="4040188" cy="4708525"/>
          </a:xfrm>
        </p:spPr>
        <p:txBody>
          <a:bodyPr anchor="ctr"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Most spent most of their time building larger trenches or talking to one another.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Or they were fighting off the enemy.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7" name="Content Placeholder 6" descr="inthetrenches10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22561" b="-22561"/>
          <a:stretch>
            <a:fillRect/>
          </a:stretch>
        </p:blipFill>
        <p:spPr>
          <a:xfrm>
            <a:off x="4645025" y="1417638"/>
            <a:ext cx="4041775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Lifestyle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35113"/>
            <a:ext cx="4040188" cy="459105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Very rough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Not much to eat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Confined spaces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Waste every where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Unsanitary 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Soldier of the 5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Scottish Rifles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 descr="wet_trench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325" r="-325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Fights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35113"/>
            <a:ext cx="4040188" cy="4591050"/>
          </a:xfrm>
        </p:spPr>
        <p:txBody>
          <a:bodyPr anchor="ctr"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If you were in the trenches you were often in the most dangerous part of the fighting.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2556" y="5806282"/>
            <a:ext cx="4754244" cy="141185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9" name="Content Placeholder 8" descr="west-03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24062" b="-24062"/>
          <a:stretch>
            <a:fillRect/>
          </a:stretch>
        </p:blipFill>
        <p:spPr>
          <a:xfrm>
            <a:off x="4846375" y="1535113"/>
            <a:ext cx="4041775" cy="427116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Diseases/Viruses 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During the war many died of diseases and Viruses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Examples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The Influenza (picture of an influenza camp)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Trench Fever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Typhoid Fever</a:t>
            </a:r>
          </a:p>
          <a:p>
            <a:pPr lvl="1"/>
            <a:endParaRPr lang="en-US" dirty="0" smtClean="0">
              <a:solidFill>
                <a:srgbClr val="FFFFFF"/>
              </a:solidFill>
            </a:endParaRPr>
          </a:p>
        </p:txBody>
      </p:sp>
      <p:pic>
        <p:nvPicPr>
          <p:cNvPr id="8" name="Content Placeholder 7" descr="tents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2212" b="-12212"/>
          <a:stretch>
            <a:fillRect/>
          </a:stretch>
        </p:blipFill>
        <p:spPr>
          <a:xfrm>
            <a:off x="4645025" y="1737609"/>
            <a:ext cx="4041775" cy="39512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Death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Often people either died form disease, getting shot and other wounds that they got during battle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Rats wound eat the dead in the trenches 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Picture of the dead in the trench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6" name="Content Placeholder 5" descr="LaBoisselle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3343" b="-2334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641777" y="6490123"/>
            <a:ext cx="433676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http://faculty.ccri.edu/panaccione/AllQuietontheWesternFront.htm</a:t>
            </a:r>
          </a:p>
          <a:p>
            <a:r>
              <a:rPr lang="en-US" dirty="0" smtClean="0">
                <a:hlinkClick r:id="rId3"/>
              </a:rPr>
              <a:t>http://inthefootsteps.org.uk/Articles/1914-18GreatWar/LifeInTheTrenches.htm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Self inflicted wounds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A capitol offence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If caught sent to prison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Soldiers often did this because they knew they knew they faced certain death at the front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6" name="Content Placeholder 5" descr="dixskelet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3273" r="-13273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Casualties and Life After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 anchor="ctr"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After the war was over many began to have posttraumatic symptoms. 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There is an estimated 8.5 million people that died in the trenches</a:t>
            </a:r>
          </a:p>
          <a:p>
            <a:r>
              <a:rPr lang="en-US" dirty="0" smtClean="0">
                <a:solidFill>
                  <a:srgbClr val="FFFFFF"/>
                </a:solidFill>
                <a:latin typeface="Handwriting - Dakota"/>
                <a:cs typeface="Handwriting - Dakota"/>
              </a:rPr>
              <a:t>Officer coming back form the war.</a:t>
            </a:r>
            <a:endParaRPr lang="en-US" dirty="0">
              <a:solidFill>
                <a:srgbClr val="FFFFFF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11" name="Content Placeholder 10" descr="FWWcasualt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5042" b="-35042"/>
          <a:stretch>
            <a:fillRect/>
          </a:stretch>
        </p:blipFill>
        <p:spPr>
          <a:xfrm>
            <a:off x="4780134" y="1417639"/>
            <a:ext cx="4038600" cy="52506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561</Words>
  <Application>Microsoft Macintosh PowerPoint</Application>
  <PresentationFormat>On-screen Show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Soldiers during WWI Trench lifestyle</vt:lpstr>
      <vt:lpstr>Living Style</vt:lpstr>
      <vt:lpstr>Daily Life</vt:lpstr>
      <vt:lpstr>Lifestyle</vt:lpstr>
      <vt:lpstr>Fights</vt:lpstr>
      <vt:lpstr>Diseases/Viruses </vt:lpstr>
      <vt:lpstr>Death</vt:lpstr>
      <vt:lpstr>Self inflicted wounds</vt:lpstr>
      <vt:lpstr>Casualties and Life After</vt:lpstr>
      <vt:lpstr>Weapons </vt:lpstr>
      <vt:lpstr>Totals</vt:lpstr>
      <vt:lpstr>Work Cited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Soldiers during WWI Trench lifestyle</dc:title>
  <dc:creator>Sadmin</dc:creator>
  <cp:lastModifiedBy>Sadmin</cp:lastModifiedBy>
  <cp:revision>1</cp:revision>
  <dcterms:created xsi:type="dcterms:W3CDTF">2012-02-16T04:51:02Z</dcterms:created>
  <dcterms:modified xsi:type="dcterms:W3CDTF">2012-02-17T04:28:57Z</dcterms:modified>
</cp:coreProperties>
</file>